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Spline Sans"/>
      <p:regular r:id="rId16"/>
      <p:bold r:id="rId17"/>
    </p:embeddedFont>
    <p:embeddedFont>
      <p:font typeface="Lexend Light"/>
      <p:regular r:id="rId18"/>
      <p:bold r:id="rId19"/>
    </p:embeddedFont>
    <p:embeddedFont>
      <p:font typeface="Lexen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exend-regular.fntdata"/><Relationship Id="rId21" Type="http://schemas.openxmlformats.org/officeDocument/2006/relationships/font" Target="fonts/Lexen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SplineSans-bold.fntdata"/><Relationship Id="rId16" Type="http://schemas.openxmlformats.org/officeDocument/2006/relationships/font" Target="fonts/SplineSans-regular.fntdata"/><Relationship Id="rId19" Type="http://schemas.openxmlformats.org/officeDocument/2006/relationships/font" Target="fonts/LexendLight-bold.fntdata"/><Relationship Id="rId18" Type="http://schemas.openxmlformats.org/officeDocument/2006/relationships/font" Target="fonts/Lexend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4b422d7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4b422d7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54b422d7e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54b422d7e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54b422d7ef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54b422d7ef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54b422d7ef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54b422d7ef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4b422d7ef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4b422d7ef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4b422d7ef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54b422d7ef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4b422d7ef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4b422d7ef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54b422d7ef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54b422d7ef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54b422d7ef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54b422d7ef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57" name="Google Shape;57;p14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61" name="Google Shape;61;p14"/>
          <p:cNvGrpSpPr/>
          <p:nvPr/>
        </p:nvGrpSpPr>
        <p:grpSpPr>
          <a:xfrm>
            <a:off x="537556" y="689375"/>
            <a:ext cx="8068563" cy="3764713"/>
            <a:chOff x="537556" y="689375"/>
            <a:chExt cx="8068563" cy="3764713"/>
          </a:xfrm>
        </p:grpSpPr>
        <p:sp>
          <p:nvSpPr>
            <p:cNvPr id="62" name="Google Shape;62;p14"/>
            <p:cNvSpPr/>
            <p:nvPr/>
          </p:nvSpPr>
          <p:spPr>
            <a:xfrm>
              <a:off x="161340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32276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7652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6894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21518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53792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59168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8410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3034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99235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454750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161340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7652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6894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21518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2276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59168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8410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3034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3792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699235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6454750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37600" y="28405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53760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806815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8068150" y="2840650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61340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2276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6894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1518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7652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 rot="-5400000">
              <a:off x="537556" y="68961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53792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48410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3034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9168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99235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454750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61340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2276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7652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6894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1518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792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59168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8410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3034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699235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6454750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537600" y="23026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068150" y="2302800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 rot="5400000">
              <a:off x="537644" y="68961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 rot="5400000">
              <a:off x="7530319" y="337826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 rot="-5400000">
              <a:off x="7530231" y="337826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 rot="10800000">
              <a:off x="537600" y="3377763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537600" y="3377675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7530275" y="689375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 rot="10800000">
              <a:off x="7530275" y="689463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0" name="Google Shape;120;p14"/>
          <p:cNvSpPr txBox="1"/>
          <p:nvPr>
            <p:ph type="title"/>
          </p:nvPr>
        </p:nvSpPr>
        <p:spPr>
          <a:xfrm>
            <a:off x="1241550" y="1973150"/>
            <a:ext cx="66609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1" name="Google Shape;121;p14"/>
          <p:cNvSpPr txBox="1"/>
          <p:nvPr>
            <p:ph idx="1" type="subTitle"/>
          </p:nvPr>
        </p:nvSpPr>
        <p:spPr>
          <a:xfrm>
            <a:off x="1810800" y="2904800"/>
            <a:ext cx="5522700" cy="3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2" name="Google Shape;132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53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1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details">
  <p:cSld name="TITLE_2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" name="Google Shape;142;p19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43" name="Google Shape;143;p19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47" name="Google Shape;147;p19"/>
          <p:cNvGrpSpPr/>
          <p:nvPr/>
        </p:nvGrpSpPr>
        <p:grpSpPr>
          <a:xfrm>
            <a:off x="537556" y="689375"/>
            <a:ext cx="8068563" cy="3764713"/>
            <a:chOff x="537556" y="689375"/>
            <a:chExt cx="8068563" cy="3764713"/>
          </a:xfrm>
        </p:grpSpPr>
        <p:sp>
          <p:nvSpPr>
            <p:cNvPr id="148" name="Google Shape;148;p19"/>
            <p:cNvSpPr/>
            <p:nvPr/>
          </p:nvSpPr>
          <p:spPr>
            <a:xfrm>
              <a:off x="161340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32276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37652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26894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21518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3792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59168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48410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43034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699235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454750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161340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37652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26894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1518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32276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9168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48410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43034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53792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99235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6454750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537600" y="28405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3760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806815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8068150" y="2840650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161340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32276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26894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21518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37652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 rot="-5400000">
              <a:off x="537556" y="68961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53792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48410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43034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9168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699235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6454750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161340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32276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37652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26894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21518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53792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59168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48410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43034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699235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6454750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537600" y="23026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8068150" y="2302800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537644" y="68961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 rot="5400000">
              <a:off x="7530319" y="337826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 rot="-5400000">
              <a:off x="7530231" y="337826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 rot="10800000">
              <a:off x="537600" y="3377763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37600" y="3377675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7530275" y="689375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 rot="10800000">
              <a:off x="7530275" y="689463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6" name="Google Shape;206;p19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7" name="Google Shape;207;p19"/>
          <p:cNvSpPr txBox="1"/>
          <p:nvPr>
            <p:ph idx="1" type="body"/>
          </p:nvPr>
        </p:nvSpPr>
        <p:spPr>
          <a:xfrm>
            <a:off x="421035" y="224850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08" name="Google Shape;208;p19"/>
          <p:cNvSpPr txBox="1"/>
          <p:nvPr>
            <p:ph idx="2" type="body"/>
          </p:nvPr>
        </p:nvSpPr>
        <p:spPr>
          <a:xfrm>
            <a:off x="6772321" y="224850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3" type="body"/>
          </p:nvPr>
        </p:nvSpPr>
        <p:spPr>
          <a:xfrm>
            <a:off x="421035" y="4573625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4" type="body"/>
          </p:nvPr>
        </p:nvSpPr>
        <p:spPr>
          <a:xfrm>
            <a:off x="6772321" y="4573625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/>
          <p:nvPr>
            <p:ph idx="2" type="pic"/>
          </p:nvPr>
        </p:nvSpPr>
        <p:spPr>
          <a:xfrm>
            <a:off x="320135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0"/>
          <p:cNvSpPr/>
          <p:nvPr/>
        </p:nvSpPr>
        <p:spPr>
          <a:xfrm>
            <a:off x="320135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320100" y="1963005"/>
            <a:ext cx="28332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82576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6" name="Google Shape;216;p20"/>
          <p:cNvSpPr txBox="1"/>
          <p:nvPr>
            <p:ph idx="3" type="body"/>
          </p:nvPr>
        </p:nvSpPr>
        <p:spPr>
          <a:xfrm>
            <a:off x="382576" y="2021134"/>
            <a:ext cx="2690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7" name="Google Shape;217;p20"/>
          <p:cNvSpPr/>
          <p:nvPr>
            <p:ph idx="4" type="pic"/>
          </p:nvPr>
        </p:nvSpPr>
        <p:spPr>
          <a:xfrm>
            <a:off x="3153490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20"/>
          <p:cNvSpPr/>
          <p:nvPr/>
        </p:nvSpPr>
        <p:spPr>
          <a:xfrm>
            <a:off x="3153490" y="1405791"/>
            <a:ext cx="805800" cy="55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3153455" y="1963005"/>
            <a:ext cx="2833200" cy="121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0" name="Google Shape;220;p20"/>
          <p:cNvSpPr txBox="1"/>
          <p:nvPr>
            <p:ph idx="5" type="subTitle"/>
          </p:nvPr>
        </p:nvSpPr>
        <p:spPr>
          <a:xfrm>
            <a:off x="3215931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1" name="Google Shape;221;p20"/>
          <p:cNvSpPr txBox="1"/>
          <p:nvPr>
            <p:ph idx="6" type="body"/>
          </p:nvPr>
        </p:nvSpPr>
        <p:spPr>
          <a:xfrm>
            <a:off x="3215931" y="2021134"/>
            <a:ext cx="2690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" name="Google Shape;222;p20"/>
          <p:cNvSpPr/>
          <p:nvPr>
            <p:ph idx="7" type="pic"/>
          </p:nvPr>
        </p:nvSpPr>
        <p:spPr>
          <a:xfrm>
            <a:off x="5986869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20"/>
          <p:cNvSpPr/>
          <p:nvPr/>
        </p:nvSpPr>
        <p:spPr>
          <a:xfrm>
            <a:off x="5986869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5986834" y="1963005"/>
            <a:ext cx="28332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5" name="Google Shape;225;p20"/>
          <p:cNvSpPr txBox="1"/>
          <p:nvPr>
            <p:ph idx="8" type="subTitle"/>
          </p:nvPr>
        </p:nvSpPr>
        <p:spPr>
          <a:xfrm>
            <a:off x="6049311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6" name="Google Shape;226;p20"/>
          <p:cNvSpPr txBox="1"/>
          <p:nvPr>
            <p:ph idx="9" type="body"/>
          </p:nvPr>
        </p:nvSpPr>
        <p:spPr>
          <a:xfrm>
            <a:off x="6049311" y="2021134"/>
            <a:ext cx="2690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20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/>
          <p:nvPr>
            <p:ph idx="2" type="pic"/>
          </p:nvPr>
        </p:nvSpPr>
        <p:spPr>
          <a:xfrm>
            <a:off x="320153" y="3180166"/>
            <a:ext cx="42498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1"/>
          <p:cNvSpPr/>
          <p:nvPr/>
        </p:nvSpPr>
        <p:spPr>
          <a:xfrm>
            <a:off x="320135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320100" y="1963000"/>
            <a:ext cx="42498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32" name="Google Shape;232;p21"/>
          <p:cNvSpPr txBox="1"/>
          <p:nvPr>
            <p:ph idx="1" type="subTitle"/>
          </p:nvPr>
        </p:nvSpPr>
        <p:spPr>
          <a:xfrm>
            <a:off x="382576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3" name="Google Shape;233;p21"/>
          <p:cNvSpPr txBox="1"/>
          <p:nvPr>
            <p:ph idx="3" type="body"/>
          </p:nvPr>
        </p:nvSpPr>
        <p:spPr>
          <a:xfrm>
            <a:off x="413816" y="2021129"/>
            <a:ext cx="40362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21"/>
          <p:cNvSpPr/>
          <p:nvPr>
            <p:ph idx="4" type="pic"/>
          </p:nvPr>
        </p:nvSpPr>
        <p:spPr>
          <a:xfrm>
            <a:off x="4570230" y="3180166"/>
            <a:ext cx="42498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1"/>
          <p:cNvSpPr/>
          <p:nvPr/>
        </p:nvSpPr>
        <p:spPr>
          <a:xfrm>
            <a:off x="4570578" y="1405791"/>
            <a:ext cx="805800" cy="55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4570177" y="1963000"/>
            <a:ext cx="4249800" cy="121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37" name="Google Shape;237;p21"/>
          <p:cNvSpPr txBox="1"/>
          <p:nvPr>
            <p:ph idx="5" type="subTitle"/>
          </p:nvPr>
        </p:nvSpPr>
        <p:spPr>
          <a:xfrm>
            <a:off x="4633019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21"/>
          <p:cNvSpPr txBox="1"/>
          <p:nvPr>
            <p:ph idx="6" type="body"/>
          </p:nvPr>
        </p:nvSpPr>
        <p:spPr>
          <a:xfrm>
            <a:off x="4663893" y="2021129"/>
            <a:ext cx="40362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9" name="Google Shape;239;p21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33">
          <p15:clr>
            <a:srgbClr val="E46962"/>
          </p15:clr>
        </p15:guide>
        <p15:guide id="2" pos="202">
          <p15:clr>
            <a:srgbClr val="E46962"/>
          </p15:clr>
        </p15:guide>
        <p15:guide id="3" pos="555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 type="secHead">
  <p:cSld name="SECTION_HEAD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/>
          <p:nvPr/>
        </p:nvSpPr>
        <p:spPr>
          <a:xfrm>
            <a:off x="0" y="1370900"/>
            <a:ext cx="45696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2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4" name="Google Shape;244;p22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5" name="Google Shape;245;p22"/>
          <p:cNvSpPr/>
          <p:nvPr/>
        </p:nvSpPr>
        <p:spPr>
          <a:xfrm>
            <a:off x="4574400" y="1370900"/>
            <a:ext cx="4569600" cy="37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p22"/>
          <p:cNvSpPr txBox="1"/>
          <p:nvPr>
            <p:ph idx="3" type="subTitle"/>
          </p:nvPr>
        </p:nvSpPr>
        <p:spPr>
          <a:xfrm>
            <a:off x="50265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7" name="Google Shape;247;p22"/>
          <p:cNvSpPr txBox="1"/>
          <p:nvPr>
            <p:ph idx="4" type="body"/>
          </p:nvPr>
        </p:nvSpPr>
        <p:spPr>
          <a:xfrm>
            <a:off x="50265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22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SECTION_HEADER_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/>
          <p:nvPr/>
        </p:nvSpPr>
        <p:spPr>
          <a:xfrm>
            <a:off x="0" y="1370900"/>
            <a:ext cx="4569600" cy="187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4569600" y="1370900"/>
            <a:ext cx="4574400" cy="18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3" name="Google Shape;253;p23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54" name="Google Shape;254;p23"/>
          <p:cNvSpPr/>
          <p:nvPr/>
        </p:nvSpPr>
        <p:spPr>
          <a:xfrm>
            <a:off x="0" y="3241100"/>
            <a:ext cx="4569600" cy="190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p23"/>
          <p:cNvSpPr txBox="1"/>
          <p:nvPr>
            <p:ph idx="1" type="subTitle"/>
          </p:nvPr>
        </p:nvSpPr>
        <p:spPr>
          <a:xfrm>
            <a:off x="452100" y="353060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6" name="Google Shape;256;p23"/>
          <p:cNvSpPr txBox="1"/>
          <p:nvPr>
            <p:ph idx="2" type="body"/>
          </p:nvPr>
        </p:nvSpPr>
        <p:spPr>
          <a:xfrm>
            <a:off x="452100" y="415380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7" name="Google Shape;257;p23"/>
          <p:cNvSpPr/>
          <p:nvPr/>
        </p:nvSpPr>
        <p:spPr>
          <a:xfrm>
            <a:off x="4569600" y="3241100"/>
            <a:ext cx="4574400" cy="190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8" name="Google Shape;258;p23"/>
          <p:cNvSpPr txBox="1"/>
          <p:nvPr>
            <p:ph idx="3" type="subTitle"/>
          </p:nvPr>
        </p:nvSpPr>
        <p:spPr>
          <a:xfrm>
            <a:off x="452100" y="154045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9" name="Google Shape;259;p23"/>
          <p:cNvSpPr txBox="1"/>
          <p:nvPr>
            <p:ph idx="4" type="body"/>
          </p:nvPr>
        </p:nvSpPr>
        <p:spPr>
          <a:xfrm>
            <a:off x="452100" y="216365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0" name="Google Shape;260;p23"/>
          <p:cNvSpPr txBox="1"/>
          <p:nvPr>
            <p:ph idx="5" type="subTitle"/>
          </p:nvPr>
        </p:nvSpPr>
        <p:spPr>
          <a:xfrm>
            <a:off x="4979100" y="154045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1" name="Google Shape;261;p23"/>
          <p:cNvSpPr txBox="1"/>
          <p:nvPr>
            <p:ph idx="6" type="body"/>
          </p:nvPr>
        </p:nvSpPr>
        <p:spPr>
          <a:xfrm>
            <a:off x="4979100" y="216365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2" name="Google Shape;262;p23"/>
          <p:cNvSpPr txBox="1"/>
          <p:nvPr>
            <p:ph idx="7" type="subTitle"/>
          </p:nvPr>
        </p:nvSpPr>
        <p:spPr>
          <a:xfrm>
            <a:off x="4979100" y="345975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3" name="Google Shape;263;p23"/>
          <p:cNvSpPr txBox="1"/>
          <p:nvPr>
            <p:ph idx="8" type="body"/>
          </p:nvPr>
        </p:nvSpPr>
        <p:spPr>
          <a:xfrm>
            <a:off x="4979100" y="408295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SECTION_HEADER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/>
          <p:nvPr/>
        </p:nvSpPr>
        <p:spPr>
          <a:xfrm>
            <a:off x="0" y="1370900"/>
            <a:ext cx="30480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24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8" name="Google Shape;268;p24"/>
          <p:cNvSpPr/>
          <p:nvPr/>
        </p:nvSpPr>
        <p:spPr>
          <a:xfrm>
            <a:off x="3048000" y="1370900"/>
            <a:ext cx="3048000" cy="37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6096000" y="1370900"/>
            <a:ext cx="30480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0" name="Google Shape;270;p24"/>
          <p:cNvSpPr txBox="1"/>
          <p:nvPr>
            <p:ph idx="1" type="subTitle"/>
          </p:nvPr>
        </p:nvSpPr>
        <p:spPr>
          <a:xfrm>
            <a:off x="338225" y="1677650"/>
            <a:ext cx="2321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1" name="Google Shape;271;p24"/>
          <p:cNvSpPr txBox="1"/>
          <p:nvPr>
            <p:ph idx="2" type="body"/>
          </p:nvPr>
        </p:nvSpPr>
        <p:spPr>
          <a:xfrm>
            <a:off x="338225" y="2505325"/>
            <a:ext cx="2321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2" name="Google Shape;272;p24"/>
          <p:cNvSpPr txBox="1"/>
          <p:nvPr>
            <p:ph idx="3" type="subTitle"/>
          </p:nvPr>
        </p:nvSpPr>
        <p:spPr>
          <a:xfrm>
            <a:off x="3411300" y="1677650"/>
            <a:ext cx="2321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3" name="Google Shape;273;p24"/>
          <p:cNvSpPr txBox="1"/>
          <p:nvPr>
            <p:ph idx="4" type="body"/>
          </p:nvPr>
        </p:nvSpPr>
        <p:spPr>
          <a:xfrm>
            <a:off x="3411300" y="2505325"/>
            <a:ext cx="2321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4" name="Google Shape;274;p24"/>
          <p:cNvSpPr txBox="1"/>
          <p:nvPr>
            <p:ph idx="5" type="subTitle"/>
          </p:nvPr>
        </p:nvSpPr>
        <p:spPr>
          <a:xfrm>
            <a:off x="6484375" y="1677650"/>
            <a:ext cx="2321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5" name="Google Shape;275;p24"/>
          <p:cNvSpPr txBox="1"/>
          <p:nvPr>
            <p:ph idx="6" type="body"/>
          </p:nvPr>
        </p:nvSpPr>
        <p:spPr>
          <a:xfrm>
            <a:off x="6484375" y="2505325"/>
            <a:ext cx="2321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SECTION_HEADER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/>
          <p:nvPr/>
        </p:nvSpPr>
        <p:spPr>
          <a:xfrm>
            <a:off x="0" y="1374200"/>
            <a:ext cx="4569600" cy="37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8" name="Google Shape;2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25"/>
          <p:cNvSpPr/>
          <p:nvPr>
            <p:ph idx="2" type="pic"/>
          </p:nvPr>
        </p:nvSpPr>
        <p:spPr>
          <a:xfrm>
            <a:off x="4569600" y="1374200"/>
            <a:ext cx="4574400" cy="37692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25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452100" y="1869650"/>
            <a:ext cx="3755400" cy="27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2" name="Google Shape;282;p25"/>
          <p:cNvSpPr txBox="1"/>
          <p:nvPr>
            <p:ph idx="3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SECTION_HEADER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6"/>
          <p:cNvSpPr/>
          <p:nvPr>
            <p:ph idx="2" type="pic"/>
          </p:nvPr>
        </p:nvSpPr>
        <p:spPr>
          <a:xfrm>
            <a:off x="0" y="1374200"/>
            <a:ext cx="9144000" cy="37914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26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ody and image " type="tx">
  <p:cSld name="TITLE_AND_BOD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0" y="1370900"/>
            <a:ext cx="49071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27"/>
          <p:cNvSpPr txBox="1"/>
          <p:nvPr>
            <p:ph idx="1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91" name="Google Shape;291;p27"/>
          <p:cNvSpPr txBox="1"/>
          <p:nvPr>
            <p:ph idx="2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92" name="Google Shape;292;p27"/>
          <p:cNvSpPr txBox="1"/>
          <p:nvPr>
            <p:ph idx="3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3" name="Google Shape;293;p27"/>
          <p:cNvSpPr/>
          <p:nvPr>
            <p:ph idx="4" type="pic"/>
          </p:nvPr>
        </p:nvSpPr>
        <p:spPr>
          <a:xfrm>
            <a:off x="4907150" y="0"/>
            <a:ext cx="42369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27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BOD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0" y="1370900"/>
            <a:ext cx="49071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4909625" y="-100"/>
            <a:ext cx="4234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28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0" name="Google Shape;300;p28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1" name="Google Shape;301;p28"/>
          <p:cNvSpPr txBox="1"/>
          <p:nvPr>
            <p:ph idx="3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302" name="Google Shape;302;p28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woColTx">
  <p:cSld name="TITLE_AND_TWO_COLUMN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-300" y="-104"/>
            <a:ext cx="9144304" cy="5143511"/>
            <a:chOff x="-300" y="-104"/>
            <a:chExt cx="9144304" cy="5143511"/>
          </a:xfrm>
        </p:grpSpPr>
        <p:sp>
          <p:nvSpPr>
            <p:cNvPr id="306" name="Google Shape;306;p29"/>
            <p:cNvSpPr/>
            <p:nvPr/>
          </p:nvSpPr>
          <p:spPr>
            <a:xfrm>
              <a:off x="0" y="463580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7" name="Google Shape;307;p29"/>
            <p:cNvSpPr/>
            <p:nvPr/>
          </p:nvSpPr>
          <p:spPr>
            <a:xfrm rot="-5400000">
              <a:off x="15235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 rot="-5400000">
              <a:off x="5074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 rot="-5400000">
              <a:off x="10155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29"/>
            <p:cNvSpPr/>
            <p:nvPr/>
          </p:nvSpPr>
          <p:spPr>
            <a:xfrm rot="-5400000">
              <a:off x="20316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1" name="Google Shape;311;p29"/>
            <p:cNvSpPr/>
            <p:nvPr/>
          </p:nvSpPr>
          <p:spPr>
            <a:xfrm rot="-5400000">
              <a:off x="35557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 rot="-5400000">
              <a:off x="25396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 rot="-5400000">
              <a:off x="30477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 rot="-5400000">
              <a:off x="40638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 rot="-5400000">
              <a:off x="45718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 rot="-5400000">
              <a:off x="50799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 rot="-5400000">
              <a:off x="55879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 rot="-5400000">
              <a:off x="60960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 rot="-5400000">
              <a:off x="66040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 rot="-5400000">
              <a:off x="71121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 rot="-5400000">
              <a:off x="76201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 rot="-5400000">
              <a:off x="81282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 rot="-5400000">
              <a:off x="86362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-300" y="103015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-300" y="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-300" y="504275"/>
              <a:ext cx="507900" cy="525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-300" y="154522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-300" y="3090456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-300" y="2060304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-300" y="2575380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-300" y="360553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-300" y="412060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507600" y="5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 rot="-5400000">
              <a:off x="20311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 rot="-5400000">
              <a:off x="10150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 rot="-5400000">
              <a:off x="15231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 rot="-5400000">
              <a:off x="25392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 rot="-5400000">
              <a:off x="40633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 rot="-5400000">
              <a:off x="30472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 rot="-5400000">
              <a:off x="35553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 rot="-5400000">
              <a:off x="45714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 rot="-5400000">
              <a:off x="50794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 rot="-5400000">
              <a:off x="55875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 rot="-5400000">
              <a:off x="60955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 rot="-5400000">
              <a:off x="66036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 rot="-5400000">
              <a:off x="71116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 rot="-5400000">
              <a:off x="76197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8" name="Google Shape;348;p29"/>
            <p:cNvSpPr/>
            <p:nvPr/>
          </p:nvSpPr>
          <p:spPr>
            <a:xfrm rot="-5400000">
              <a:off x="81277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 rot="-5400000">
              <a:off x="8635804" y="-238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 rot="10800000">
              <a:off x="8636100" y="360553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 rot="10800000">
              <a:off x="8636100" y="412060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 rot="10800000">
              <a:off x="8636100" y="3090456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 rot="10800000">
              <a:off x="8636100" y="154522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 rot="10800000">
              <a:off x="8636100" y="257538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 rot="10800000">
              <a:off x="8636100" y="2060304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 rot="10800000">
              <a:off x="8636100" y="103015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 rot="10800000">
              <a:off x="8636100" y="504275"/>
              <a:ext cx="507900" cy="525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9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AND_TWO_COLUMNS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1" name="Google Shape;361;p30"/>
          <p:cNvGrpSpPr/>
          <p:nvPr/>
        </p:nvGrpSpPr>
        <p:grpSpPr>
          <a:xfrm>
            <a:off x="-300" y="-104"/>
            <a:ext cx="9144304" cy="5143511"/>
            <a:chOff x="-300" y="-104"/>
            <a:chExt cx="9144304" cy="5143511"/>
          </a:xfrm>
        </p:grpSpPr>
        <p:sp>
          <p:nvSpPr>
            <p:cNvPr id="362" name="Google Shape;362;p30"/>
            <p:cNvSpPr/>
            <p:nvPr/>
          </p:nvSpPr>
          <p:spPr>
            <a:xfrm>
              <a:off x="0" y="463580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3" name="Google Shape;363;p30"/>
            <p:cNvSpPr/>
            <p:nvPr/>
          </p:nvSpPr>
          <p:spPr>
            <a:xfrm rot="-5400000">
              <a:off x="15235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 rot="-5400000">
              <a:off x="5074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 rot="-5400000">
              <a:off x="10155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6" name="Google Shape;366;p30"/>
            <p:cNvSpPr/>
            <p:nvPr/>
          </p:nvSpPr>
          <p:spPr>
            <a:xfrm rot="-5400000">
              <a:off x="20316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7" name="Google Shape;367;p30"/>
            <p:cNvSpPr/>
            <p:nvPr/>
          </p:nvSpPr>
          <p:spPr>
            <a:xfrm rot="-5400000">
              <a:off x="35557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 rot="-5400000">
              <a:off x="25396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 rot="-5400000">
              <a:off x="30477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 rot="-5400000">
              <a:off x="40638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 rot="-5400000">
              <a:off x="45718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 rot="-5400000">
              <a:off x="50799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 rot="-5400000">
              <a:off x="55879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 rot="-5400000">
              <a:off x="60960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 rot="-5400000">
              <a:off x="66040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 rot="-5400000">
              <a:off x="71121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 rot="-5400000">
              <a:off x="76201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 rot="-5400000">
              <a:off x="81282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 rot="-5400000">
              <a:off x="86362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-300" y="103015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-300" y="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-300" y="504275"/>
              <a:ext cx="507900" cy="525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-300" y="154522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-300" y="3090456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-300" y="2060304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-300" y="2575380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-300" y="360553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-300" y="412060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07600" y="5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0" name="Google Shape;390;p30"/>
            <p:cNvSpPr/>
            <p:nvPr/>
          </p:nvSpPr>
          <p:spPr>
            <a:xfrm rot="-5400000">
              <a:off x="20311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 rot="-5400000">
              <a:off x="10150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 rot="-5400000">
              <a:off x="15231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3" name="Google Shape;393;p30"/>
            <p:cNvSpPr/>
            <p:nvPr/>
          </p:nvSpPr>
          <p:spPr>
            <a:xfrm rot="-5400000">
              <a:off x="25392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30"/>
            <p:cNvSpPr/>
            <p:nvPr/>
          </p:nvSpPr>
          <p:spPr>
            <a:xfrm rot="-5400000">
              <a:off x="40633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 rot="-5400000">
              <a:off x="30472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 rot="-5400000">
              <a:off x="35553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7" name="Google Shape;397;p30"/>
            <p:cNvSpPr/>
            <p:nvPr/>
          </p:nvSpPr>
          <p:spPr>
            <a:xfrm rot="-5400000">
              <a:off x="45714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8" name="Google Shape;398;p30"/>
            <p:cNvSpPr/>
            <p:nvPr/>
          </p:nvSpPr>
          <p:spPr>
            <a:xfrm rot="-5400000">
              <a:off x="50794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 rot="-5400000">
              <a:off x="55875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0" name="Google Shape;400;p30"/>
            <p:cNvSpPr/>
            <p:nvPr/>
          </p:nvSpPr>
          <p:spPr>
            <a:xfrm rot="-5400000">
              <a:off x="60955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 rot="-5400000">
              <a:off x="66036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2" name="Google Shape;402;p30"/>
            <p:cNvSpPr/>
            <p:nvPr/>
          </p:nvSpPr>
          <p:spPr>
            <a:xfrm rot="-5400000">
              <a:off x="71116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 rot="-5400000">
              <a:off x="76197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4" name="Google Shape;404;p30"/>
            <p:cNvSpPr/>
            <p:nvPr/>
          </p:nvSpPr>
          <p:spPr>
            <a:xfrm rot="-5400000">
              <a:off x="81277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 rot="-5400000">
              <a:off x="8635804" y="-238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6" name="Google Shape;406;p30"/>
            <p:cNvSpPr/>
            <p:nvPr/>
          </p:nvSpPr>
          <p:spPr>
            <a:xfrm rot="10800000">
              <a:off x="8636100" y="360553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 rot="10800000">
              <a:off x="8636100" y="412060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8" name="Google Shape;408;p30"/>
            <p:cNvSpPr/>
            <p:nvPr/>
          </p:nvSpPr>
          <p:spPr>
            <a:xfrm rot="10800000">
              <a:off x="8636100" y="3090456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 rot="10800000">
              <a:off x="8636100" y="154522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 rot="10800000">
              <a:off x="8636100" y="257538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 rot="10800000">
              <a:off x="8636100" y="2060304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 rot="10800000">
              <a:off x="8636100" y="103015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 rot="10800000">
              <a:off x="8636100" y="504275"/>
              <a:ext cx="507900" cy="525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0"/>
          <p:cNvSpPr txBox="1"/>
          <p:nvPr>
            <p:ph type="title"/>
          </p:nvPr>
        </p:nvSpPr>
        <p:spPr>
          <a:xfrm>
            <a:off x="1319000" y="94220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5" name="Google Shape;415;p30"/>
          <p:cNvSpPr txBox="1"/>
          <p:nvPr>
            <p:ph idx="1" type="body"/>
          </p:nvPr>
        </p:nvSpPr>
        <p:spPr>
          <a:xfrm>
            <a:off x="885050" y="2505325"/>
            <a:ext cx="7528800" cy="17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TITLE_ONLY_3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8" name="Google Shape;418;p31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19" name="Google Shape;419;p31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23" name="Google Shape;423;p31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3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6" name="Google Shape;426;p32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27" name="Google Shape;427;p32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9" name="Google Shape;429;p32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0" name="Google Shape;430;p32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31" name="Google Shape;431;p32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2" name="Google Shape;432;p32"/>
          <p:cNvSpPr txBox="1"/>
          <p:nvPr>
            <p:ph idx="1" type="body"/>
          </p:nvPr>
        </p:nvSpPr>
        <p:spPr>
          <a:xfrm>
            <a:off x="599900" y="149267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ONLY_3_1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5" name="Google Shape;435;p33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36" name="Google Shape;436;p33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0" name="Google Shape;440;p33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1" name="Google Shape;441;p33"/>
          <p:cNvSpPr txBox="1"/>
          <p:nvPr>
            <p:ph idx="1" type="body"/>
          </p:nvPr>
        </p:nvSpPr>
        <p:spPr>
          <a:xfrm>
            <a:off x="599900" y="149267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2" name="Google Shape;442;p33"/>
          <p:cNvSpPr txBox="1"/>
          <p:nvPr>
            <p:ph idx="2" type="body"/>
          </p:nvPr>
        </p:nvSpPr>
        <p:spPr>
          <a:xfrm>
            <a:off x="4853300" y="149267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ONLY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5" name="Google Shape;445;p34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46" name="Google Shape;446;p34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8" name="Google Shape;448;p34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9" name="Google Shape;449;p34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2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/>
          <p:nvPr>
            <p:ph idx="2" type="pic"/>
          </p:nvPr>
        </p:nvSpPr>
        <p:spPr>
          <a:xfrm>
            <a:off x="86925" y="86600"/>
            <a:ext cx="8970600" cy="4970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3" name="Google Shape;453;p35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54" name="Google Shape;454;p35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6" name="Google Shape;456;p35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ONLY_2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36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60" name="Google Shape;460;p36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2" name="Google Shape;462;p36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63" name="Google Shape;463;p36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64" name="Google Shape;46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36"/>
          <p:cNvSpPr/>
          <p:nvPr/>
        </p:nvSpPr>
        <p:spPr>
          <a:xfrm>
            <a:off x="93700" y="1076175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6" name="Google Shape;466;p36"/>
          <p:cNvSpPr/>
          <p:nvPr/>
        </p:nvSpPr>
        <p:spPr>
          <a:xfrm>
            <a:off x="3085137" y="1076175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7" name="Google Shape;467;p36"/>
          <p:cNvSpPr/>
          <p:nvPr/>
        </p:nvSpPr>
        <p:spPr>
          <a:xfrm>
            <a:off x="6076575" y="1076175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8" name="Google Shape;468;p36"/>
          <p:cNvSpPr/>
          <p:nvPr/>
        </p:nvSpPr>
        <p:spPr>
          <a:xfrm>
            <a:off x="93700" y="2403242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9" name="Google Shape;469;p36"/>
          <p:cNvSpPr/>
          <p:nvPr/>
        </p:nvSpPr>
        <p:spPr>
          <a:xfrm>
            <a:off x="3085137" y="2403242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6076575" y="2403242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1" name="Google Shape;471;p36"/>
          <p:cNvSpPr/>
          <p:nvPr/>
        </p:nvSpPr>
        <p:spPr>
          <a:xfrm>
            <a:off x="93700" y="3729768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2" name="Google Shape;472;p36"/>
          <p:cNvSpPr/>
          <p:nvPr/>
        </p:nvSpPr>
        <p:spPr>
          <a:xfrm>
            <a:off x="3085137" y="3729768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3" name="Google Shape;473;p36"/>
          <p:cNvSpPr/>
          <p:nvPr/>
        </p:nvSpPr>
        <p:spPr>
          <a:xfrm>
            <a:off x="6076575" y="3729768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4" name="Google Shape;474;p36"/>
          <p:cNvSpPr txBox="1"/>
          <p:nvPr>
            <p:ph type="title"/>
          </p:nvPr>
        </p:nvSpPr>
        <p:spPr>
          <a:xfrm>
            <a:off x="408650" y="19395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75" name="Google Shape;475;p36"/>
          <p:cNvSpPr/>
          <p:nvPr>
            <p:ph idx="2" type="pic"/>
          </p:nvPr>
        </p:nvSpPr>
        <p:spPr>
          <a:xfrm>
            <a:off x="205750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76" name="Google Shape;476;p36"/>
          <p:cNvSpPr/>
          <p:nvPr>
            <p:ph idx="3" type="pic"/>
          </p:nvPr>
        </p:nvSpPr>
        <p:spPr>
          <a:xfrm>
            <a:off x="3207988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77" name="Google Shape;477;p36"/>
          <p:cNvSpPr/>
          <p:nvPr>
            <p:ph idx="4" type="pic"/>
          </p:nvPr>
        </p:nvSpPr>
        <p:spPr>
          <a:xfrm>
            <a:off x="6210188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36"/>
          <p:cNvSpPr/>
          <p:nvPr>
            <p:ph idx="5" type="pic"/>
          </p:nvPr>
        </p:nvSpPr>
        <p:spPr>
          <a:xfrm>
            <a:off x="205750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36"/>
          <p:cNvSpPr/>
          <p:nvPr>
            <p:ph idx="6" type="pic"/>
          </p:nvPr>
        </p:nvSpPr>
        <p:spPr>
          <a:xfrm>
            <a:off x="3207988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36"/>
          <p:cNvSpPr/>
          <p:nvPr>
            <p:ph idx="7" type="pic"/>
          </p:nvPr>
        </p:nvSpPr>
        <p:spPr>
          <a:xfrm>
            <a:off x="6210188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36"/>
          <p:cNvSpPr/>
          <p:nvPr>
            <p:ph idx="8" type="pic"/>
          </p:nvPr>
        </p:nvSpPr>
        <p:spPr>
          <a:xfrm>
            <a:off x="205750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82" name="Google Shape;482;p36"/>
          <p:cNvSpPr/>
          <p:nvPr>
            <p:ph idx="9" type="pic"/>
          </p:nvPr>
        </p:nvSpPr>
        <p:spPr>
          <a:xfrm>
            <a:off x="3207988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83" name="Google Shape;483;p36"/>
          <p:cNvSpPr/>
          <p:nvPr>
            <p:ph idx="13" type="pic"/>
          </p:nvPr>
        </p:nvSpPr>
        <p:spPr>
          <a:xfrm>
            <a:off x="6210188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ONLY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6" name="Google Shape;486;p37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87" name="Google Shape;487;p37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9" name="Google Shape;489;p37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0" name="Google Shape;490;p37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91" name="Google Shape;491;p37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_2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8"/>
          <p:cNvSpPr/>
          <p:nvPr/>
        </p:nvSpPr>
        <p:spPr>
          <a:xfrm>
            <a:off x="332700" y="1182025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sz="12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4" name="Google Shape;49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38"/>
          <p:cNvSpPr txBox="1"/>
          <p:nvPr>
            <p:ph type="title"/>
          </p:nvPr>
        </p:nvSpPr>
        <p:spPr>
          <a:xfrm>
            <a:off x="265500" y="297100"/>
            <a:ext cx="84711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6" name="Google Shape;496;p38"/>
          <p:cNvSpPr txBox="1"/>
          <p:nvPr>
            <p:ph idx="1" type="subTitle"/>
          </p:nvPr>
        </p:nvSpPr>
        <p:spPr>
          <a:xfrm>
            <a:off x="464700" y="1297480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97" name="Google Shape;497;p38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98" name="Google Shape;498;p38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0" name="Google Shape;500;p38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01" name="Google Shape;501;p38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02" name="Google Shape;502;p38"/>
          <p:cNvSpPr/>
          <p:nvPr/>
        </p:nvSpPr>
        <p:spPr>
          <a:xfrm>
            <a:off x="4572000" y="1182025"/>
            <a:ext cx="4239300" cy="1267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03" name="Google Shape;503;p38"/>
          <p:cNvSpPr txBox="1"/>
          <p:nvPr>
            <p:ph idx="2" type="subTitle"/>
          </p:nvPr>
        </p:nvSpPr>
        <p:spPr>
          <a:xfrm>
            <a:off x="4724550" y="1297480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4" name="Google Shape;504;p38"/>
          <p:cNvSpPr/>
          <p:nvPr/>
        </p:nvSpPr>
        <p:spPr>
          <a:xfrm>
            <a:off x="332700" y="2386993"/>
            <a:ext cx="4239300" cy="1205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05" name="Google Shape;505;p38"/>
          <p:cNvSpPr txBox="1"/>
          <p:nvPr>
            <p:ph idx="3" type="subTitle"/>
          </p:nvPr>
        </p:nvSpPr>
        <p:spPr>
          <a:xfrm>
            <a:off x="464700" y="2502449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6" name="Google Shape;506;p38"/>
          <p:cNvSpPr/>
          <p:nvPr/>
        </p:nvSpPr>
        <p:spPr>
          <a:xfrm>
            <a:off x="4572000" y="2386993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sz="12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07" name="Google Shape;507;p38"/>
          <p:cNvSpPr txBox="1"/>
          <p:nvPr>
            <p:ph idx="4" type="subTitle"/>
          </p:nvPr>
        </p:nvSpPr>
        <p:spPr>
          <a:xfrm>
            <a:off x="4704000" y="2502449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8" name="Google Shape;508;p38"/>
          <p:cNvSpPr/>
          <p:nvPr/>
        </p:nvSpPr>
        <p:spPr>
          <a:xfrm>
            <a:off x="332700" y="3591961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sz="12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09" name="Google Shape;509;p38"/>
          <p:cNvSpPr txBox="1"/>
          <p:nvPr>
            <p:ph idx="5" type="subTitle"/>
          </p:nvPr>
        </p:nvSpPr>
        <p:spPr>
          <a:xfrm>
            <a:off x="464700" y="3707417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0" name="Google Shape;510;p38"/>
          <p:cNvSpPr/>
          <p:nvPr/>
        </p:nvSpPr>
        <p:spPr>
          <a:xfrm>
            <a:off x="4572000" y="3591961"/>
            <a:ext cx="4239300" cy="1205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11" name="Google Shape;511;p38"/>
          <p:cNvSpPr txBox="1"/>
          <p:nvPr>
            <p:ph idx="6" type="subTitle"/>
          </p:nvPr>
        </p:nvSpPr>
        <p:spPr>
          <a:xfrm>
            <a:off x="4724550" y="3707417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ITLE_ONLY_1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4" name="Google Shape;514;p39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515" name="Google Shape;515;p39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7" name="Google Shape;517;p39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519" name="Google Shape;519;p39"/>
          <p:cNvSpPr txBox="1"/>
          <p:nvPr>
            <p:ph idx="1" type="body"/>
          </p:nvPr>
        </p:nvSpPr>
        <p:spPr>
          <a:xfrm>
            <a:off x="261775" y="4039275"/>
            <a:ext cx="59583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lanation 1">
  <p:cSld name="ONE_COLUMN_TEXT">
    <p:bg>
      <p:bgPr>
        <a:solidFill>
          <a:schemeClr val="dk2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0" y="1765150"/>
            <a:ext cx="9144000" cy="33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p40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24" name="Google Shape;524;p40"/>
          <p:cNvSpPr txBox="1"/>
          <p:nvPr>
            <p:ph idx="2" type="subTitle"/>
          </p:nvPr>
        </p:nvSpPr>
        <p:spPr>
          <a:xfrm>
            <a:off x="433550" y="2197100"/>
            <a:ext cx="7148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525" name="Google Shape;525;p40"/>
          <p:cNvSpPr txBox="1"/>
          <p:nvPr>
            <p:ph idx="3" type="body"/>
          </p:nvPr>
        </p:nvSpPr>
        <p:spPr>
          <a:xfrm>
            <a:off x="433550" y="2914750"/>
            <a:ext cx="7148400" cy="17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4" type="body"/>
          </p:nvPr>
        </p:nvSpPr>
        <p:spPr>
          <a:xfrm>
            <a:off x="1181100" y="689575"/>
            <a:ext cx="69342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7" name="Google Shape;527;p40"/>
          <p:cNvSpPr/>
          <p:nvPr/>
        </p:nvSpPr>
        <p:spPr>
          <a:xfrm>
            <a:off x="537600" y="689575"/>
            <a:ext cx="537900" cy="1079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28" name="Google Shape;528;p40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lanation 2">
  <p:cSld name="ONE_COLUMN_TEXT_1">
    <p:bg>
      <p:bgPr>
        <a:solidFill>
          <a:schemeClr val="dk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1"/>
          <p:cNvSpPr/>
          <p:nvPr/>
        </p:nvSpPr>
        <p:spPr>
          <a:xfrm>
            <a:off x="0" y="1227375"/>
            <a:ext cx="9144000" cy="39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41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3" name="Google Shape;533;p41"/>
          <p:cNvSpPr txBox="1"/>
          <p:nvPr>
            <p:ph idx="2" type="subTitle"/>
          </p:nvPr>
        </p:nvSpPr>
        <p:spPr>
          <a:xfrm>
            <a:off x="433550" y="1673375"/>
            <a:ext cx="4100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534" name="Google Shape;534;p41"/>
          <p:cNvSpPr txBox="1"/>
          <p:nvPr>
            <p:ph idx="3" type="body"/>
          </p:nvPr>
        </p:nvSpPr>
        <p:spPr>
          <a:xfrm>
            <a:off x="433550" y="2391025"/>
            <a:ext cx="37956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5" name="Google Shape;535;p41"/>
          <p:cNvSpPr txBox="1"/>
          <p:nvPr>
            <p:ph idx="4" type="body"/>
          </p:nvPr>
        </p:nvSpPr>
        <p:spPr>
          <a:xfrm>
            <a:off x="1181100" y="692750"/>
            <a:ext cx="69342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6" name="Google Shape;536;p41"/>
          <p:cNvSpPr/>
          <p:nvPr/>
        </p:nvSpPr>
        <p:spPr>
          <a:xfrm>
            <a:off x="537600" y="689575"/>
            <a:ext cx="537900" cy="537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37" name="Google Shape;537;p41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MAIN_POIN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42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TITLE_AND_DESCRIPTION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4" name="Google Shape;544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5" name="Google Shape;54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2221525"/>
            <a:ext cx="85206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●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ChCDWyQl2XLsiKahg-UcoCMZVKgZrC8c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ramondon1/EC535_Final_Project/tree/ma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4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Scheduling &amp; Priority System for Autonomous Vehicles</a:t>
            </a:r>
            <a:endParaRPr sz="3600"/>
          </a:p>
        </p:txBody>
      </p:sp>
      <p:sp>
        <p:nvSpPr>
          <p:cNvPr id="551" name="Google Shape;551;p44"/>
          <p:cNvSpPr txBox="1"/>
          <p:nvPr>
            <p:ph idx="1" type="body"/>
          </p:nvPr>
        </p:nvSpPr>
        <p:spPr>
          <a:xfrm>
            <a:off x="421035" y="224850"/>
            <a:ext cx="1947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Prof. Ohn-Bahr</a:t>
            </a:r>
            <a:endParaRPr/>
          </a:p>
        </p:txBody>
      </p:sp>
      <p:sp>
        <p:nvSpPr>
          <p:cNvPr id="552" name="Google Shape;552;p44"/>
          <p:cNvSpPr txBox="1"/>
          <p:nvPr>
            <p:ph idx="2" type="body"/>
          </p:nvPr>
        </p:nvSpPr>
        <p:spPr>
          <a:xfrm>
            <a:off x="6772321" y="224850"/>
            <a:ext cx="1947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EC535</a:t>
            </a:r>
            <a:endParaRPr/>
          </a:p>
        </p:txBody>
      </p:sp>
      <p:sp>
        <p:nvSpPr>
          <p:cNvPr id="553" name="Google Shape;553;p44"/>
          <p:cNvSpPr txBox="1"/>
          <p:nvPr>
            <p:ph idx="3" type="body"/>
          </p:nvPr>
        </p:nvSpPr>
        <p:spPr>
          <a:xfrm>
            <a:off x="421035" y="4573625"/>
            <a:ext cx="1947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554" name="Google Shape;554;p44"/>
          <p:cNvSpPr txBox="1"/>
          <p:nvPr>
            <p:ph idx="4" type="body"/>
          </p:nvPr>
        </p:nvSpPr>
        <p:spPr>
          <a:xfrm>
            <a:off x="6772321" y="4573625"/>
            <a:ext cx="1947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01 May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/>
          <p:nvPr>
            <p:ph type="title"/>
          </p:nvPr>
        </p:nvSpPr>
        <p:spPr>
          <a:xfrm>
            <a:off x="187900" y="463000"/>
            <a:ext cx="464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560" name="Google Shape;560;p45"/>
          <p:cNvSpPr txBox="1"/>
          <p:nvPr>
            <p:ph idx="1" type="subTitle"/>
          </p:nvPr>
        </p:nvSpPr>
        <p:spPr>
          <a:xfrm>
            <a:off x="452100" y="15245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Design a Real-Time system simulating task scheduling in Autonomous Vehicles</a:t>
            </a:r>
            <a:endParaRPr/>
          </a:p>
        </p:txBody>
      </p:sp>
      <p:sp>
        <p:nvSpPr>
          <p:cNvPr id="561" name="Google Shape;561;p45"/>
          <p:cNvSpPr txBox="1"/>
          <p:nvPr>
            <p:ph idx="2" type="body"/>
          </p:nvPr>
        </p:nvSpPr>
        <p:spPr>
          <a:xfrm>
            <a:off x="452100" y="2533150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Simulated Tasks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Braking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Sensor Scanning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Path Planning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Vehicle Control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Communication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Data Logging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Prioritize braking and steering interrupts with hard deadlines, give communication and path planning lower priority designations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 yellow background with blue text that says goals goals goals goals (Provided by Tenor)" id="562" name="Google Shape;5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375" y="566300"/>
            <a:ext cx="4010899" cy="401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6"/>
          <p:cNvSpPr txBox="1"/>
          <p:nvPr>
            <p:ph idx="1" type="subTitle"/>
          </p:nvPr>
        </p:nvSpPr>
        <p:spPr>
          <a:xfrm>
            <a:off x="452100" y="1677650"/>
            <a:ext cx="3755400" cy="31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Kernel Module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Task threading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Real-Time Scheduling Policy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Responds to /proc interface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Tracks + Reports task deadlines &amp; statistics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Userspace Program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Simulated AV environment (obstacles, task activation)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Trigger emergency brake + other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file Interface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Av_sched_status - outputs current state of each task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Av_sched_control - accepts simulated inputs from userspace program</a:t>
            </a:r>
            <a:endParaRPr/>
          </a:p>
        </p:txBody>
      </p:sp>
      <p:sp>
        <p:nvSpPr>
          <p:cNvPr id="568" name="Google Shape;568;p46"/>
          <p:cNvSpPr txBox="1"/>
          <p:nvPr>
            <p:ph type="title"/>
          </p:nvPr>
        </p:nvSpPr>
        <p:spPr>
          <a:xfrm>
            <a:off x="408650" y="372525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569" name="Google Shape;5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300" y="152400"/>
            <a:ext cx="322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7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AV </a:t>
            </a:r>
            <a:r>
              <a:rPr lang="en" sz="6000"/>
              <a:t>Tasks Modeled</a:t>
            </a:r>
            <a:endParaRPr sz="6000"/>
          </a:p>
        </p:txBody>
      </p:sp>
      <p:sp>
        <p:nvSpPr>
          <p:cNvPr id="575" name="Google Shape;575;p47"/>
          <p:cNvSpPr/>
          <p:nvPr/>
        </p:nvSpPr>
        <p:spPr>
          <a:xfrm>
            <a:off x="277425" y="2649300"/>
            <a:ext cx="1568100" cy="2151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Emergency Braking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Hard Deadline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Immediate Response, other threads are dropped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6" name="Google Shape;576;p47"/>
          <p:cNvSpPr/>
          <p:nvPr/>
        </p:nvSpPr>
        <p:spPr>
          <a:xfrm>
            <a:off x="1845525" y="2649300"/>
            <a:ext cx="1568100" cy="2151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Sensor Scanning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Soft Deadline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Periodic activation, object scanning and environment scanning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7" name="Google Shape;577;p47"/>
          <p:cNvSpPr/>
          <p:nvPr/>
        </p:nvSpPr>
        <p:spPr>
          <a:xfrm>
            <a:off x="3413625" y="2649300"/>
            <a:ext cx="1439100" cy="2151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Path Planning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Soft Deadline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Periodic activation, Route Planning &amp; Adjusting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8" name="Google Shape;578;p47"/>
          <p:cNvSpPr/>
          <p:nvPr/>
        </p:nvSpPr>
        <p:spPr>
          <a:xfrm>
            <a:off x="1845513" y="2111388"/>
            <a:ext cx="537600" cy="537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B</a:t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79" name="Google Shape;579;p47"/>
          <p:cNvSpPr/>
          <p:nvPr/>
        </p:nvSpPr>
        <p:spPr>
          <a:xfrm>
            <a:off x="277425" y="2111388"/>
            <a:ext cx="537600" cy="537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A</a:t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80" name="Google Shape;580;p47"/>
          <p:cNvSpPr/>
          <p:nvPr/>
        </p:nvSpPr>
        <p:spPr>
          <a:xfrm>
            <a:off x="3413625" y="2111388"/>
            <a:ext cx="537600" cy="537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C</a:t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81" name="Google Shape;581;p47"/>
          <p:cNvSpPr/>
          <p:nvPr/>
        </p:nvSpPr>
        <p:spPr>
          <a:xfrm>
            <a:off x="4852725" y="2111388"/>
            <a:ext cx="537600" cy="537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D</a:t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4852725" y="2649300"/>
            <a:ext cx="1469700" cy="2151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Vehicle Control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Hard Deadline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Immediate response, Steering, Speed Adjustments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83" name="Google Shape;583;p47"/>
          <p:cNvSpPr/>
          <p:nvPr/>
        </p:nvSpPr>
        <p:spPr>
          <a:xfrm>
            <a:off x="6322425" y="2649300"/>
            <a:ext cx="1515600" cy="2151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Communication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Soft Deadline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Periodic activation, Vehicle to database, satellite etc.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84" name="Google Shape;584;p47"/>
          <p:cNvSpPr/>
          <p:nvPr/>
        </p:nvSpPr>
        <p:spPr>
          <a:xfrm>
            <a:off x="6322425" y="2111388"/>
            <a:ext cx="537600" cy="537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E</a:t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85" name="Google Shape;585;p47"/>
          <p:cNvSpPr/>
          <p:nvPr/>
        </p:nvSpPr>
        <p:spPr>
          <a:xfrm>
            <a:off x="7838025" y="2649300"/>
            <a:ext cx="1201500" cy="2151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Data Logging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Soft Deadline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Periodic, records events</a:t>
            </a:r>
            <a:endParaRPr sz="1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86" name="Google Shape;586;p47"/>
          <p:cNvSpPr/>
          <p:nvPr/>
        </p:nvSpPr>
        <p:spPr>
          <a:xfrm>
            <a:off x="7859925" y="2111388"/>
            <a:ext cx="537600" cy="5379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rPr>
              <a:t>F</a:t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8"/>
          <p:cNvSpPr txBox="1"/>
          <p:nvPr>
            <p:ph idx="1" type="subTitle"/>
          </p:nvPr>
        </p:nvSpPr>
        <p:spPr>
          <a:xfrm>
            <a:off x="452100" y="1677650"/>
            <a:ext cx="37554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Emergency Brake + Control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SCHED_FIFO99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Tasks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SCHED_OTHER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Task runs in its own Kernel Thread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 waits on events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budgets for each event enforced using ktime</a:t>
            </a:r>
            <a:endParaRPr/>
          </a:p>
        </p:txBody>
      </p:sp>
      <p:sp>
        <p:nvSpPr>
          <p:cNvPr id="592" name="Google Shape;592;p48"/>
          <p:cNvSpPr txBox="1"/>
          <p:nvPr>
            <p:ph type="title"/>
          </p:nvPr>
        </p:nvSpPr>
        <p:spPr>
          <a:xfrm>
            <a:off x="422000" y="369625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Scheduling</a:t>
            </a:r>
            <a:endParaRPr/>
          </a:p>
        </p:txBody>
      </p:sp>
      <p:pic>
        <p:nvPicPr>
          <p:cNvPr descr="More Time Free Stock Photo - Public Domain Pictures" id="593" name="Google Shape;5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575" y="1027850"/>
            <a:ext cx="4222425" cy="32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9"/>
          <p:cNvSpPr txBox="1"/>
          <p:nvPr>
            <p:ph idx="1" type="subTitle"/>
          </p:nvPr>
        </p:nvSpPr>
        <p:spPr>
          <a:xfrm>
            <a:off x="452100" y="1677650"/>
            <a:ext cx="3755400" cy="3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Braking Interrupt Triggered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Object detection simulates object in the way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Event notifies braking thread immediately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Soft-deadline tasks on hold until emergency brake disengaged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Thread Communication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Shared flags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Wait Cues</a:t>
            </a:r>
            <a:endParaRPr/>
          </a:p>
        </p:txBody>
      </p:sp>
      <p:sp>
        <p:nvSpPr>
          <p:cNvPr id="599" name="Google Shape;599;p49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Braking Interrupt</a:t>
            </a:r>
            <a:endParaRPr/>
          </a:p>
        </p:txBody>
      </p:sp>
      <p:pic>
        <p:nvPicPr>
          <p:cNvPr descr="a cartoon of a person pressing the brake pedal with the words park the brakes grunts written on the bottom (Provided by Tenor)" id="600" name="Google Shape;6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075" y="994025"/>
            <a:ext cx="4187275" cy="32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0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Included CLI program to simulate events during driving</a:t>
            </a:r>
            <a:endParaRPr/>
          </a:p>
        </p:txBody>
      </p:sp>
      <p:sp>
        <p:nvSpPr>
          <p:cNvPr id="606" name="Google Shape;606;p50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Sends commands via /proc/ file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Simulated object detection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Start/Stop of tasks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Randomized input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●"/>
            </a:pPr>
            <a:r>
              <a:rPr b="1" lang="en">
                <a:latin typeface="Lexend"/>
                <a:ea typeface="Lexend"/>
                <a:cs typeface="Lexend"/>
                <a:sym typeface="Lexend"/>
              </a:rPr>
              <a:t>Included test program in Github Repository to simulate these inputs rapidly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Instructions included in ReadMe + Video</a:t>
            </a:r>
            <a:endParaRPr/>
          </a:p>
        </p:txBody>
      </p:sp>
      <p:sp>
        <p:nvSpPr>
          <p:cNvPr id="607" name="Google Shape;607;p50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Simulator</a:t>
            </a:r>
            <a:endParaRPr/>
          </a:p>
        </p:txBody>
      </p:sp>
      <p:pic>
        <p:nvPicPr>
          <p:cNvPr descr="a cat is sitting at the steering wheel of a car . (Provided by Tenor)" id="608" name="Google Shape;6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350" y="1053175"/>
            <a:ext cx="4220650" cy="2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1"/>
          <p:cNvSpPr txBox="1"/>
          <p:nvPr>
            <p:ph type="title"/>
          </p:nvPr>
        </p:nvSpPr>
        <p:spPr>
          <a:xfrm>
            <a:off x="1241550" y="36090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Shows the test script being run with Kernel Mod inserted</a:t>
            </a:r>
            <a:endParaRPr sz="1800"/>
          </a:p>
        </p:txBody>
      </p:sp>
      <p:pic>
        <p:nvPicPr>
          <p:cNvPr id="614" name="Google Shape;614;p51" title="IMG_0262 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625" y="1436125"/>
            <a:ext cx="4245175" cy="31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2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signment #2">
  <a:themeElements>
    <a:clrScheme name="Simple Light">
      <a:dk1>
        <a:srgbClr val="000000"/>
      </a:dk1>
      <a:lt1>
        <a:srgbClr val="FCF9F6"/>
      </a:lt1>
      <a:dk2>
        <a:srgbClr val="DE7E5D"/>
      </a:dk2>
      <a:lt2>
        <a:srgbClr val="FFB185"/>
      </a:lt2>
      <a:accent1>
        <a:srgbClr val="FFE5D6"/>
      </a:accent1>
      <a:accent2>
        <a:srgbClr val="FFCCAF"/>
      </a:accent2>
      <a:accent3>
        <a:srgbClr val="CAF0F8"/>
      </a:accent3>
      <a:accent4>
        <a:srgbClr val="00B4D8"/>
      </a:accent4>
      <a:accent5>
        <a:srgbClr val="0077B6"/>
      </a:accent5>
      <a:accent6>
        <a:srgbClr val="03045E"/>
      </a:accent6>
      <a:hlink>
        <a:srgbClr val="001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